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Peter Lenentine" initials="PL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80" d="100"/>
          <a:sy n="80" d="100"/>
        </p:scale>
        <p:origin x="-258" y="3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ACDA3B-03AF-4AE1-9105-4799849A2FF1}" type="datetimeFigureOut">
              <a:rPr lang="en-US" smtClean="0"/>
              <a:pPr/>
              <a:t>2/1/2011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789EBE-03F2-4F8F-8FAC-630DBB0A24C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Folded Corner 42"/>
          <p:cNvSpPr/>
          <p:nvPr/>
        </p:nvSpPr>
        <p:spPr>
          <a:xfrm>
            <a:off x="0" y="1"/>
            <a:ext cx="1752600" cy="1066799"/>
          </a:xfrm>
          <a:prstGeom prst="foldedCorner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200" dirty="0" smtClean="0">
                <a:solidFill>
                  <a:srgbClr val="002060"/>
                </a:solidFill>
              </a:rPr>
              <a:t>Create a seating chart with key stakeholders at the table</a:t>
            </a:r>
            <a:endParaRPr lang="en-US" sz="1200" dirty="0">
              <a:solidFill>
                <a:srgbClr val="002060"/>
              </a:solidFill>
            </a:endParaRPr>
          </a:p>
        </p:txBody>
      </p:sp>
      <p:sp>
        <p:nvSpPr>
          <p:cNvPr id="44" name="Folded Corner 43"/>
          <p:cNvSpPr/>
          <p:nvPr/>
        </p:nvSpPr>
        <p:spPr>
          <a:xfrm>
            <a:off x="7010400" y="5791201"/>
            <a:ext cx="2133600" cy="914399"/>
          </a:xfrm>
          <a:prstGeom prst="foldedCorner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200" dirty="0" smtClean="0">
                <a:solidFill>
                  <a:schemeClr val="tx1"/>
                </a:solidFill>
              </a:rPr>
              <a:t>Additional IRB members and Subject Matter Experts may need to be at the table</a:t>
            </a:r>
            <a:endParaRPr lang="en-US" sz="1200" dirty="0">
              <a:solidFill>
                <a:schemeClr val="tx1"/>
              </a:solidFill>
            </a:endParaRPr>
          </a:p>
        </p:txBody>
      </p:sp>
      <p:grpSp>
        <p:nvGrpSpPr>
          <p:cNvPr id="51" name="Group 50" descr="Suggested seating chart.  &#10;Suggested members include CFO, TechStat Lead Analyst, Agency CIO, Dep. Sec, Contracting Officer/COTR/etc, Program Manager/Business Owner, Project Manager, and Executive Sponsor" title="Seating Chart"/>
          <p:cNvGrpSpPr/>
          <p:nvPr/>
        </p:nvGrpSpPr>
        <p:grpSpPr>
          <a:xfrm>
            <a:off x="914400" y="1219200"/>
            <a:ext cx="7010400" cy="4495799"/>
            <a:chOff x="900430" y="613617"/>
            <a:chExt cx="7432040" cy="5548638"/>
          </a:xfrm>
        </p:grpSpPr>
        <p:grpSp>
          <p:nvGrpSpPr>
            <p:cNvPr id="52" name="Group 44"/>
            <p:cNvGrpSpPr/>
            <p:nvPr/>
          </p:nvGrpSpPr>
          <p:grpSpPr>
            <a:xfrm>
              <a:off x="900430" y="613617"/>
              <a:ext cx="7432040" cy="5396239"/>
              <a:chOff x="900430" y="613617"/>
              <a:chExt cx="7432040" cy="5396239"/>
            </a:xfrm>
          </p:grpSpPr>
          <p:grpSp>
            <p:nvGrpSpPr>
              <p:cNvPr id="55" name="Group 22"/>
              <p:cNvGrpSpPr/>
              <p:nvPr/>
            </p:nvGrpSpPr>
            <p:grpSpPr>
              <a:xfrm>
                <a:off x="900430" y="1447800"/>
                <a:ext cx="990600" cy="4114800"/>
                <a:chOff x="1433830" y="1447800"/>
                <a:chExt cx="990600" cy="4114800"/>
              </a:xfrm>
            </p:grpSpPr>
            <p:sp>
              <p:nvSpPr>
                <p:cNvPr id="82" name="Oval 17"/>
                <p:cNvSpPr/>
                <p:nvPr/>
              </p:nvSpPr>
              <p:spPr>
                <a:xfrm>
                  <a:off x="1433830" y="2285999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3" name="Oval 82"/>
                <p:cNvSpPr/>
                <p:nvPr/>
              </p:nvSpPr>
              <p:spPr>
                <a:xfrm>
                  <a:off x="1433830" y="1447800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4" name="Oval 83"/>
                <p:cNvSpPr/>
                <p:nvPr/>
              </p:nvSpPr>
              <p:spPr>
                <a:xfrm>
                  <a:off x="1433830" y="3962400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5" name="Oval 84"/>
                <p:cNvSpPr/>
                <p:nvPr/>
              </p:nvSpPr>
              <p:spPr>
                <a:xfrm>
                  <a:off x="1433830" y="4800600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6" name="Oval 85"/>
                <p:cNvSpPr/>
                <p:nvPr/>
              </p:nvSpPr>
              <p:spPr>
                <a:xfrm>
                  <a:off x="1433830" y="3124201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56" name="Group 23"/>
              <p:cNvGrpSpPr/>
              <p:nvPr/>
            </p:nvGrpSpPr>
            <p:grpSpPr>
              <a:xfrm>
                <a:off x="7341870" y="1447800"/>
                <a:ext cx="990600" cy="4114800"/>
                <a:chOff x="179070" y="1447800"/>
                <a:chExt cx="990600" cy="4114800"/>
              </a:xfrm>
            </p:grpSpPr>
            <p:sp>
              <p:nvSpPr>
                <p:cNvPr id="77" name="Oval 76"/>
                <p:cNvSpPr/>
                <p:nvPr/>
              </p:nvSpPr>
              <p:spPr>
                <a:xfrm>
                  <a:off x="179070" y="2285999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78" name="Oval 77"/>
                <p:cNvSpPr/>
                <p:nvPr/>
              </p:nvSpPr>
              <p:spPr>
                <a:xfrm>
                  <a:off x="179070" y="1447800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79" name="Oval 78"/>
                <p:cNvSpPr/>
                <p:nvPr/>
              </p:nvSpPr>
              <p:spPr>
                <a:xfrm>
                  <a:off x="179070" y="3962400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0" name="Oval 79"/>
                <p:cNvSpPr/>
                <p:nvPr/>
              </p:nvSpPr>
              <p:spPr>
                <a:xfrm>
                  <a:off x="179070" y="4800600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81" name="Oval 80"/>
                <p:cNvSpPr/>
                <p:nvPr/>
              </p:nvSpPr>
              <p:spPr>
                <a:xfrm>
                  <a:off x="179070" y="3124201"/>
                  <a:ext cx="990600" cy="762000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</p:grpSp>
          <p:grpSp>
            <p:nvGrpSpPr>
              <p:cNvPr id="57" name="Group 36"/>
              <p:cNvGrpSpPr/>
              <p:nvPr/>
            </p:nvGrpSpPr>
            <p:grpSpPr>
              <a:xfrm>
                <a:off x="2564226" y="1895763"/>
                <a:ext cx="4293775" cy="3895437"/>
                <a:chOff x="2902541" y="1371600"/>
                <a:chExt cx="3803063" cy="3780865"/>
              </a:xfrm>
            </p:grpSpPr>
            <p:grpSp>
              <p:nvGrpSpPr>
                <p:cNvPr id="65" name="Group 3"/>
                <p:cNvGrpSpPr/>
                <p:nvPr/>
              </p:nvGrpSpPr>
              <p:grpSpPr>
                <a:xfrm>
                  <a:off x="2902541" y="1371600"/>
                  <a:ext cx="3803063" cy="3780865"/>
                  <a:chOff x="2902541" y="1447800"/>
                  <a:chExt cx="3803063" cy="3780865"/>
                </a:xfrm>
              </p:grpSpPr>
              <p:grpSp>
                <p:nvGrpSpPr>
                  <p:cNvPr id="67" name="Group 18"/>
                  <p:cNvGrpSpPr/>
                  <p:nvPr/>
                </p:nvGrpSpPr>
                <p:grpSpPr>
                  <a:xfrm>
                    <a:off x="2955326" y="1447800"/>
                    <a:ext cx="3750278" cy="3328147"/>
                    <a:chOff x="2955326" y="1447800"/>
                    <a:chExt cx="3750278" cy="3328147"/>
                  </a:xfrm>
                </p:grpSpPr>
                <p:sp>
                  <p:nvSpPr>
                    <p:cNvPr id="69" name="Rectangle 6"/>
                    <p:cNvSpPr/>
                    <p:nvPr/>
                  </p:nvSpPr>
                  <p:spPr>
                    <a:xfrm>
                      <a:off x="4394020" y="1447800"/>
                      <a:ext cx="767716" cy="3328147"/>
                    </a:xfrm>
                    <a:prstGeom prst="rect">
                      <a:avLst/>
                    </a:prstGeom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 defTabSz="914400"/>
                      <a:endParaRPr lang="en-US" sz="1000" dirty="0">
                        <a:solidFill>
                          <a:prstClr val="white"/>
                        </a:solidFill>
                      </a:endParaRPr>
                    </a:p>
                  </p:txBody>
                </p:sp>
                <p:sp>
                  <p:nvSpPr>
                    <p:cNvPr id="70" name="Oval 7"/>
                    <p:cNvSpPr/>
                    <p:nvPr/>
                  </p:nvSpPr>
                  <p:spPr>
                    <a:xfrm>
                      <a:off x="2955326" y="2286001"/>
                      <a:ext cx="1223280" cy="811180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 defTabSz="914400"/>
                      <a:r>
                        <a:rPr lang="en-US" sz="1000" b="1" dirty="0" smtClean="0">
                          <a:solidFill>
                            <a:srgbClr val="002060"/>
                          </a:solidFill>
                        </a:rPr>
                        <a:t>TechStat Lead Analyst</a:t>
                      </a:r>
                      <a:endParaRPr lang="en-US" sz="1000" b="1" dirty="0">
                        <a:solidFill>
                          <a:srgbClr val="002060"/>
                        </a:solidFill>
                      </a:endParaRPr>
                    </a:p>
                  </p:txBody>
                </p:sp>
                <p:sp>
                  <p:nvSpPr>
                    <p:cNvPr id="71" name="Oval 8"/>
                    <p:cNvSpPr/>
                    <p:nvPr/>
                  </p:nvSpPr>
                  <p:spPr>
                    <a:xfrm>
                      <a:off x="2955326" y="1447800"/>
                      <a:ext cx="1223280" cy="811180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 defTabSz="914400"/>
                      <a:r>
                        <a:rPr lang="en-US" sz="1000" b="1" dirty="0" smtClean="0">
                          <a:solidFill>
                            <a:srgbClr val="002060"/>
                          </a:solidFill>
                        </a:rPr>
                        <a:t>CFO</a:t>
                      </a:r>
                      <a:endParaRPr lang="en-US" sz="1000" b="1" dirty="0">
                        <a:solidFill>
                          <a:srgbClr val="002060"/>
                        </a:solidFill>
                      </a:endParaRPr>
                    </a:p>
                  </p:txBody>
                </p:sp>
                <p:sp>
                  <p:nvSpPr>
                    <p:cNvPr id="72" name="Oval 9"/>
                    <p:cNvSpPr/>
                    <p:nvPr/>
                  </p:nvSpPr>
                  <p:spPr>
                    <a:xfrm>
                      <a:off x="2955326" y="3962401"/>
                      <a:ext cx="1223280" cy="811180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 defTabSz="914400"/>
                      <a:r>
                        <a:rPr lang="en-US" sz="1000" b="1" dirty="0" smtClean="0">
                          <a:solidFill>
                            <a:srgbClr val="002060"/>
                          </a:solidFill>
                        </a:rPr>
                        <a:t>Dep. Sec.</a:t>
                      </a:r>
                      <a:endParaRPr lang="en-US" sz="1000" b="1" dirty="0">
                        <a:solidFill>
                          <a:srgbClr val="002060"/>
                        </a:solidFill>
                      </a:endParaRPr>
                    </a:p>
                  </p:txBody>
                </p:sp>
                <p:sp>
                  <p:nvSpPr>
                    <p:cNvPr id="73" name="Oval 72"/>
                    <p:cNvSpPr/>
                    <p:nvPr/>
                  </p:nvSpPr>
                  <p:spPr>
                    <a:xfrm>
                      <a:off x="2955326" y="3124200"/>
                      <a:ext cx="1223280" cy="811180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 defTabSz="914400"/>
                      <a:r>
                        <a:rPr lang="en-US" sz="1000" b="1" dirty="0" smtClean="0">
                          <a:solidFill>
                            <a:srgbClr val="002060"/>
                          </a:solidFill>
                        </a:rPr>
                        <a:t>Agency</a:t>
                      </a:r>
                    </a:p>
                    <a:p>
                      <a:pPr algn="ctr" defTabSz="914400"/>
                      <a:r>
                        <a:rPr lang="en-US" sz="1000" b="1" dirty="0" smtClean="0">
                          <a:solidFill>
                            <a:srgbClr val="002060"/>
                          </a:solidFill>
                        </a:rPr>
                        <a:t>CIO</a:t>
                      </a:r>
                      <a:endParaRPr lang="en-US" sz="1000" b="1" dirty="0">
                        <a:solidFill>
                          <a:srgbClr val="002060"/>
                        </a:solidFill>
                      </a:endParaRPr>
                    </a:p>
                  </p:txBody>
                </p:sp>
                <p:sp>
                  <p:nvSpPr>
                    <p:cNvPr id="74" name="Oval 73"/>
                    <p:cNvSpPr/>
                    <p:nvPr/>
                  </p:nvSpPr>
                  <p:spPr>
                    <a:xfrm>
                      <a:off x="5305159" y="2286000"/>
                      <a:ext cx="1400442" cy="782828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 defTabSz="914400"/>
                      <a:r>
                        <a:rPr lang="en-US" sz="1000" b="1" dirty="0" smtClean="0">
                          <a:solidFill>
                            <a:srgbClr val="002060"/>
                          </a:solidFill>
                        </a:rPr>
                        <a:t>Program Manager / Business Owner</a:t>
                      </a:r>
                      <a:endParaRPr lang="en-US" sz="1000" b="1" dirty="0">
                        <a:solidFill>
                          <a:srgbClr val="002060"/>
                        </a:solidFill>
                      </a:endParaRPr>
                    </a:p>
                  </p:txBody>
                </p:sp>
                <p:sp>
                  <p:nvSpPr>
                    <p:cNvPr id="75" name="Oval 74"/>
                    <p:cNvSpPr/>
                    <p:nvPr/>
                  </p:nvSpPr>
                  <p:spPr>
                    <a:xfrm>
                      <a:off x="5305159" y="1447800"/>
                      <a:ext cx="1400442" cy="782828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 defTabSz="914400"/>
                      <a:r>
                        <a:rPr lang="en-US" sz="1000" b="1" dirty="0" smtClean="0">
                          <a:solidFill>
                            <a:srgbClr val="002060"/>
                          </a:solidFill>
                        </a:rPr>
                        <a:t>Contracting Officer / COTR / etc.</a:t>
                      </a:r>
                      <a:endParaRPr lang="en-US" sz="1000" b="1" dirty="0">
                        <a:solidFill>
                          <a:srgbClr val="002060"/>
                        </a:solidFill>
                      </a:endParaRPr>
                    </a:p>
                  </p:txBody>
                </p:sp>
                <p:sp>
                  <p:nvSpPr>
                    <p:cNvPr id="76" name="Oval 75"/>
                    <p:cNvSpPr/>
                    <p:nvPr/>
                  </p:nvSpPr>
                  <p:spPr>
                    <a:xfrm>
                      <a:off x="5305155" y="3962400"/>
                      <a:ext cx="1400449" cy="769014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 defTabSz="914400"/>
                      <a:r>
                        <a:rPr lang="en-US" sz="1000" b="1" dirty="0" smtClean="0">
                          <a:solidFill>
                            <a:srgbClr val="002060"/>
                          </a:solidFill>
                        </a:rPr>
                        <a:t>Executive Sponsor</a:t>
                      </a:r>
                      <a:endParaRPr lang="en-US" sz="1000" b="1" dirty="0">
                        <a:solidFill>
                          <a:srgbClr val="002060"/>
                        </a:solidFill>
                      </a:endParaRPr>
                    </a:p>
                  </p:txBody>
                </p:sp>
              </p:grpSp>
              <p:sp>
                <p:nvSpPr>
                  <p:cNvPr id="68" name="Rectangle 5"/>
                  <p:cNvSpPr/>
                  <p:nvPr/>
                </p:nvSpPr>
                <p:spPr>
                  <a:xfrm>
                    <a:off x="2902541" y="4923865"/>
                    <a:ext cx="3581401" cy="304800"/>
                  </a:xfrm>
                  <a:prstGeom prst="rect">
                    <a:avLst/>
                  </a:prstGeom>
                  <a:solidFill>
                    <a:schemeClr val="bg1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 defTabSz="914400"/>
                    <a:r>
                      <a:rPr lang="en-US" sz="1000" b="1" dirty="0" smtClean="0">
                        <a:solidFill>
                          <a:srgbClr val="002060"/>
                        </a:solidFill>
                      </a:rPr>
                      <a:t>TechStat Briefing Slide Deck</a:t>
                    </a:r>
                    <a:endParaRPr lang="en-US" sz="1000" b="1" dirty="0">
                      <a:solidFill>
                        <a:srgbClr val="002060"/>
                      </a:solidFill>
                    </a:endParaRPr>
                  </a:p>
                </p:txBody>
              </p:sp>
            </p:grpSp>
            <p:sp>
              <p:nvSpPr>
                <p:cNvPr id="66" name="Oval 65"/>
                <p:cNvSpPr/>
                <p:nvPr/>
              </p:nvSpPr>
              <p:spPr>
                <a:xfrm>
                  <a:off x="5305159" y="3048000"/>
                  <a:ext cx="1400442" cy="78282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r>
                    <a:rPr lang="en-US" sz="1000" b="1" dirty="0" smtClean="0">
                      <a:solidFill>
                        <a:srgbClr val="002060"/>
                      </a:solidFill>
                    </a:rPr>
                    <a:t>Project Manager</a:t>
                  </a:r>
                  <a:endParaRPr lang="en-US" sz="1000" b="1" dirty="0">
                    <a:solidFill>
                      <a:srgbClr val="002060"/>
                    </a:solidFill>
                  </a:endParaRPr>
                </a:p>
              </p:txBody>
            </p:sp>
          </p:grpSp>
          <p:grpSp>
            <p:nvGrpSpPr>
              <p:cNvPr id="58" name="Group 46"/>
              <p:cNvGrpSpPr/>
              <p:nvPr/>
            </p:nvGrpSpPr>
            <p:grpSpPr>
              <a:xfrm>
                <a:off x="1828800" y="613617"/>
                <a:ext cx="5257800" cy="762002"/>
                <a:chOff x="1828800" y="613617"/>
                <a:chExt cx="5257800" cy="762002"/>
              </a:xfrm>
            </p:grpSpPr>
            <p:sp>
              <p:nvSpPr>
                <p:cNvPr id="60" name="Oval 59"/>
                <p:cNvSpPr/>
                <p:nvPr/>
              </p:nvSpPr>
              <p:spPr>
                <a:xfrm>
                  <a:off x="1828800" y="613617"/>
                  <a:ext cx="990600" cy="762002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61" name="Oval 60"/>
                <p:cNvSpPr/>
                <p:nvPr/>
              </p:nvSpPr>
              <p:spPr>
                <a:xfrm>
                  <a:off x="2895599" y="613617"/>
                  <a:ext cx="990600" cy="762002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62" name="Oval 61"/>
                <p:cNvSpPr/>
                <p:nvPr/>
              </p:nvSpPr>
              <p:spPr>
                <a:xfrm>
                  <a:off x="3962400" y="613617"/>
                  <a:ext cx="990600" cy="762002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63" name="Oval 62"/>
                <p:cNvSpPr/>
                <p:nvPr/>
              </p:nvSpPr>
              <p:spPr>
                <a:xfrm>
                  <a:off x="5029199" y="613617"/>
                  <a:ext cx="990600" cy="762002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  <p:sp>
              <p:nvSpPr>
                <p:cNvPr id="64" name="Oval 63"/>
                <p:cNvSpPr/>
                <p:nvPr/>
              </p:nvSpPr>
              <p:spPr>
                <a:xfrm>
                  <a:off x="6096000" y="613617"/>
                  <a:ext cx="990600" cy="762002"/>
                </a:xfrm>
                <a:prstGeom prst="ellipse">
                  <a:avLst/>
                </a:prstGeom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 defTabSz="914400"/>
                  <a:endParaRPr lang="en-US" sz="1000" dirty="0">
                    <a:solidFill>
                      <a:prstClr val="white"/>
                    </a:solidFill>
                  </a:endParaRPr>
                </a:p>
              </p:txBody>
            </p:sp>
          </p:grpSp>
          <p:sp>
            <p:nvSpPr>
              <p:cNvPr id="59" name="TextBox 58"/>
              <p:cNvSpPr txBox="1"/>
              <p:nvPr/>
            </p:nvSpPr>
            <p:spPr>
              <a:xfrm rot="5400000" flipH="1">
                <a:off x="5321706" y="3369712"/>
                <a:ext cx="5019259" cy="261030"/>
              </a:xfrm>
              <a:prstGeom prst="rect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vert="horz" wrap="square" rtlCol="0">
                <a:spAutoFit/>
              </a:bodyPr>
              <a:lstStyle/>
              <a:p>
                <a:pPr algn="ctr"/>
                <a:r>
                  <a:rPr lang="en-US" sz="1000" dirty="0" smtClean="0"/>
                  <a:t>SMEs and Additional Staff as Needed (FTEs only)</a:t>
                </a:r>
              </a:p>
            </p:txBody>
          </p:sp>
        </p:grpSp>
        <p:sp>
          <p:nvSpPr>
            <p:cNvPr id="53" name="TextBox 52"/>
            <p:cNvSpPr txBox="1"/>
            <p:nvPr/>
          </p:nvSpPr>
          <p:spPr>
            <a:xfrm flipH="1">
              <a:off x="2001520" y="786305"/>
              <a:ext cx="5019259" cy="303882"/>
            </a:xfrm>
            <a:prstGeom prst="rect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rtlCol="0">
              <a:spAutoFit/>
            </a:bodyPr>
            <a:lstStyle/>
            <a:p>
              <a:pPr algn="ctr"/>
              <a:r>
                <a:rPr lang="en-US" sz="1000" dirty="0" smtClean="0"/>
                <a:t>SMEs and Additional Staff as Needed (FTEs only)</a:t>
              </a:r>
            </a:p>
          </p:txBody>
        </p:sp>
        <p:sp>
          <p:nvSpPr>
            <p:cNvPr id="54" name="TextBox 53"/>
            <p:cNvSpPr txBox="1"/>
            <p:nvPr/>
          </p:nvSpPr>
          <p:spPr>
            <a:xfrm rot="16200000">
              <a:off x="-1119731" y="3522111"/>
              <a:ext cx="5019259" cy="261030"/>
            </a:xfrm>
            <a:prstGeom prst="rect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vert="horz" wrap="square" rtlCol="0">
              <a:spAutoFit/>
            </a:bodyPr>
            <a:lstStyle/>
            <a:p>
              <a:pPr algn="ctr"/>
              <a:r>
                <a:rPr lang="en-US" sz="1000" dirty="0" smtClean="0"/>
                <a:t>SMEs and Additional Staff as Needed (FTEs only)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4038599"/>
            <a:ext cx="9144000" cy="2819401"/>
          </a:xfrm>
        </p:spPr>
        <p:txBody>
          <a:bodyPr anchor="ctr">
            <a:normAutofit/>
          </a:bodyPr>
          <a:lstStyle/>
          <a:p>
            <a:pPr algn="ctr">
              <a:buNone/>
            </a:pPr>
            <a:r>
              <a:rPr lang="en-US" sz="10000" dirty="0" smtClean="0"/>
              <a:t>Jane Doe</a:t>
            </a:r>
          </a:p>
          <a:p>
            <a:pPr algn="ctr">
              <a:buNone/>
            </a:pPr>
            <a:r>
              <a:rPr lang="en-US" sz="4400" dirty="0" smtClean="0"/>
              <a:t>Title, Office</a:t>
            </a:r>
            <a:endParaRPr lang="en-US" sz="10000" dirty="0"/>
          </a:p>
        </p:txBody>
      </p:sp>
      <p:sp>
        <p:nvSpPr>
          <p:cNvPr id="5" name="Content Placeholder 2"/>
          <p:cNvSpPr txBox="1">
            <a:spLocks/>
          </p:cNvSpPr>
          <p:nvPr/>
        </p:nvSpPr>
        <p:spPr>
          <a:xfrm flipV="1">
            <a:off x="0" y="0"/>
            <a:ext cx="9144000" cy="28194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 lnSpcReduction="20000"/>
          </a:bodyPr>
          <a:lstStyle/>
          <a:p>
            <a:pPr marL="342900" lvl="0" indent="-342900" algn="ctr">
              <a:spcBef>
                <a:spcPct val="20000"/>
              </a:spcBef>
              <a:defRPr/>
            </a:pPr>
            <a:r>
              <a:rPr kumimoji="0" lang="en-US" sz="10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Jane Doe</a:t>
            </a:r>
          </a:p>
          <a:p>
            <a:pPr marL="342900" lvl="0" indent="-342900" algn="ctr">
              <a:spcBef>
                <a:spcPct val="20000"/>
              </a:spcBef>
              <a:defRPr/>
            </a:pPr>
            <a:r>
              <a:rPr lang="en-US" sz="9600" dirty="0" smtClean="0"/>
              <a:t> </a:t>
            </a:r>
            <a:r>
              <a:rPr lang="en-US" sz="4800" dirty="0" smtClean="0"/>
              <a:t>Title, Office</a:t>
            </a:r>
            <a:endParaRPr kumimoji="0" lang="en-US" sz="48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Folded Corner 6"/>
          <p:cNvSpPr/>
          <p:nvPr/>
        </p:nvSpPr>
        <p:spPr>
          <a:xfrm>
            <a:off x="0" y="0"/>
            <a:ext cx="2971800" cy="914399"/>
          </a:xfrm>
          <a:prstGeom prst="foldedCorner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200" dirty="0" smtClean="0">
                <a:solidFill>
                  <a:srgbClr val="002060"/>
                </a:solidFill>
              </a:rPr>
              <a:t>Create a name placard for all attendees who are seated at the table </a:t>
            </a:r>
            <a:endParaRPr lang="en-US" sz="1200" dirty="0">
              <a:solidFill>
                <a:srgbClr val="00206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159</TotalTime>
  <Words>108</Words>
  <Application>Microsoft Office PowerPoint</Application>
  <PresentationFormat>On-screen Show (4:3)</PresentationFormat>
  <Paragraphs>20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OMB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Ari Isaacman Astles</dc:creator>
  <cp:lastModifiedBy>Baer, Natalie</cp:lastModifiedBy>
  <cp:revision>15</cp:revision>
  <dcterms:created xsi:type="dcterms:W3CDTF">2011-01-05T19:05:14Z</dcterms:created>
  <dcterms:modified xsi:type="dcterms:W3CDTF">2011-02-01T19:37:14Z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3" name="_NewReviewCycle">
    <vt:lpwstr/>
  </property>
</Properties>
</file>

<file path=docProps/thumbnail.jpeg>
</file>